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3ECE-4971-4DC9-9782-BF13C6021541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1D79-2851-4FB5-9A3E-E19A4A77B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46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3ECE-4971-4DC9-9782-BF13C6021541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1D79-2851-4FB5-9A3E-E19A4A77B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3ECE-4971-4DC9-9782-BF13C6021541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1D79-2851-4FB5-9A3E-E19A4A77B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09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3ECE-4971-4DC9-9782-BF13C6021541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1D79-2851-4FB5-9A3E-E19A4A77B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35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3ECE-4971-4DC9-9782-BF13C6021541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1D79-2851-4FB5-9A3E-E19A4A77B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44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3ECE-4971-4DC9-9782-BF13C6021541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1D79-2851-4FB5-9A3E-E19A4A77B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2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3ECE-4971-4DC9-9782-BF13C6021541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1D79-2851-4FB5-9A3E-E19A4A77B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07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3ECE-4971-4DC9-9782-BF13C6021541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1D79-2851-4FB5-9A3E-E19A4A77B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24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3ECE-4971-4DC9-9782-BF13C6021541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1D79-2851-4FB5-9A3E-E19A4A77B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87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3ECE-4971-4DC9-9782-BF13C6021541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1D79-2851-4FB5-9A3E-E19A4A77B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90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3ECE-4971-4DC9-9782-BF13C6021541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1D79-2851-4FB5-9A3E-E19A4A77B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5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E3ECE-4971-4DC9-9782-BF13C6021541}" type="datetimeFigureOut">
              <a:rPr lang="ru-RU" smtClean="0"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71D79-2851-4FB5-9A3E-E19A4A77B3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1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0926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63285" y="261257"/>
            <a:ext cx="5910943" cy="1589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Игра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«ФРУКТЫ ИОВОЩИ»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2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95" y="2772508"/>
            <a:ext cx="4787475" cy="4114800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720421" y="6291708"/>
            <a:ext cx="1011824" cy="3122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овощи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11676" y="1880"/>
            <a:ext cx="80293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Положи </a:t>
            </a:r>
            <a:r>
              <a:rPr lang="ru-RU" sz="4400" dirty="0" smtClean="0"/>
              <a:t>в </a:t>
            </a:r>
            <a:r>
              <a:rPr lang="ru-RU" sz="4400" dirty="0" smtClean="0"/>
              <a:t>корзину только овощи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8" t="9720" r="22029" b="17891"/>
          <a:stretch/>
        </p:blipFill>
        <p:spPr>
          <a:xfrm>
            <a:off x="893176" y="4645804"/>
            <a:ext cx="1396777" cy="1183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3" t="8687" r="24465" b="20000"/>
          <a:stretch/>
        </p:blipFill>
        <p:spPr>
          <a:xfrm>
            <a:off x="1991012" y="2137707"/>
            <a:ext cx="1211564" cy="115209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1" t="6869" r="24701" b="20482"/>
          <a:stretch/>
        </p:blipFill>
        <p:spPr>
          <a:xfrm>
            <a:off x="7940500" y="1792520"/>
            <a:ext cx="1906859" cy="1575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4029" b="36715"/>
          <a:stretch/>
        </p:blipFill>
        <p:spPr>
          <a:xfrm>
            <a:off x="4922312" y="771321"/>
            <a:ext cx="1809933" cy="1717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t="9929" r="3952" b="45755"/>
          <a:stretch/>
        </p:blipFill>
        <p:spPr>
          <a:xfrm>
            <a:off x="9847359" y="4445880"/>
            <a:ext cx="2146610" cy="170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0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1.25E-6 0.00023 C 0.00195 -0.0044 0.00417 -0.00857 0.00612 -0.01297 C 0.00703 -0.01482 0.00729 -0.01713 0.0082 -0.01852 L 0.01758 -0.02963 C 0.01862 -0.03102 0.01953 -0.03264 0.0207 -0.03334 C 0.02174 -0.03403 0.02292 -0.03426 0.02383 -0.03519 C 0.02604 -0.0375 0.02773 -0.04121 0.03008 -0.0426 L 0.03633 -0.0463 C 0.03737 -0.04699 0.03854 -0.04746 0.03945 -0.04815 C 0.04088 -0.04954 0.04219 -0.05093 0.04362 -0.05185 C 0.04505 -0.05278 0.04648 -0.05301 0.04779 -0.05371 C 0.05 -0.05486 0.05195 -0.05625 0.05404 -0.05741 L 0.05716 -0.05926 C 0.0582 -0.05996 0.05937 -0.06019 0.06029 -0.06111 C 0.06133 -0.0625 0.06224 -0.06435 0.06341 -0.06482 C 0.06758 -0.0669 0.07187 -0.0669 0.07591 -0.06852 C 0.07734 -0.06922 0.07877 -0.06968 0.08008 -0.07037 C 0.08906 -0.07639 0.08021 -0.07246 0.08737 -0.07593 C 0.0901 -0.07732 0.09427 -0.07894 0.09674 -0.07963 C 0.09922 -0.08056 0.10169 -0.08079 0.10404 -0.08148 C 0.10547 -0.08195 0.1069 -0.08287 0.1082 -0.08334 C 0.11029 -0.08426 0.11237 -0.08472 0.11445 -0.08519 L 0.19987 -0.08334 C 0.20169 -0.08334 0.20338 -0.08218 0.20508 -0.08148 C 0.21133 -0.07963 0.21081 -0.0801 0.21654 -0.07778 C 0.21797 -0.07732 0.2194 -0.07662 0.2207 -0.07593 C 0.22656 -0.07385 0.22604 -0.07431 0.23216 -0.07222 C 0.23398 -0.07176 0.23568 -0.0713 0.23737 -0.07037 C 0.23854 -0.06991 0.23945 -0.06898 0.24049 -0.06852 C 0.24336 -0.06783 0.24609 -0.06736 0.24883 -0.06667 C 0.25677 -0.06204 0.247 -0.06852 0.25508 -0.06111 C 0.25612 -0.06042 0.25729 -0.06019 0.2582 -0.05926 C 0.27109 -0.04908 0.26237 -0.0544 0.26966 -0.05 C 0.2707 -0.04815 0.27161 -0.04607 0.27279 -0.04445 C 0.2737 -0.04352 0.275 -0.04375 0.27591 -0.0426 C 0.27812 -0.04051 0.27995 -0.03727 0.28216 -0.03519 C 0.28359 -0.03403 0.28516 -0.0331 0.28633 -0.03148 C 0.29323 -0.02292 0.28594 -0.02824 0.29258 -0.02408 C 0.29466 -0.02037 0.29726 -0.01736 0.29883 -0.01297 L 0.30299 -0.00185 C 0.30364 -0.00023 0.30364 0.00185 0.30404 0.0037 C 0.30469 0.00555 0.3056 0.00717 0.30612 0.00926 C 0.30742 0.01365 0.30729 0.01736 0.3082 0.02222 C 0.30885 0.02477 0.30976 0.02685 0.31029 0.02963 C 0.31328 0.04328 0.30924 0.03125 0.31341 0.04259 C 0.3138 0.0449 0.31406 0.04745 0.31445 0.05 C 0.31562 0.05694 0.31549 0.05324 0.31549 0.0574 L 0.31549 0.05764 " pathEditMode="relative" rAng="0" ptsTypes="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2.70833E-6 -3.7037E-7 C 0.00378 -0.0044 0.00716 -0.01065 0.01146 -0.01296 C 0.01355 -0.01435 0.01563 -0.01528 0.01771 -0.01666 C 0.02227 -0.02014 0.02253 -0.02083 0.02709 -0.02222 C 0.03711 -0.02592 0.02956 -0.02245 0.04063 -0.02592 C 0.04193 -0.02639 0.04336 -0.02731 0.0448 -0.02778 L 0.11042 -0.02592 C 0.11146 -0.02592 0.11237 -0.02453 0.11355 -0.02407 C 0.1155 -0.02338 0.11771 -0.02315 0.1198 -0.02222 C 0.12084 -0.02199 0.12175 -0.02083 0.12292 -0.02037 C 0.12696 -0.01898 0.13125 -0.01852 0.13542 -0.01666 C 0.15573 -0.00764 0.13451 -0.0169 0.14896 -0.01111 C 0.15026 -0.01065 0.1517 -0.00972 0.15313 -0.00926 C 0.15547 -0.00856 0.15795 -0.00833 0.16042 -0.00741 C 0.17839 -0.00162 0.14349 -0.01111 0.17188 -0.0037 C 0.17461 -0.00139 0.17709 0.00232 0.18021 0.00371 C 0.18151 0.00417 0.18295 0.00463 0.18438 0.00556 C 0.18581 0.00648 0.18698 0.0081 0.18855 0.00926 C 0.1905 0.01065 0.19284 0.01065 0.1948 0.01297 C 0.19584 0.01412 0.19675 0.01551 0.19792 0.01667 C 0.19935 0.01783 0.20378 0.01968 0.20521 0.02037 C 0.21068 0.02685 0.20573 0.02176 0.2125 0.02593 C 0.2142 0.02685 0.21589 0.02824 0.21771 0.02963 C 0.21901 0.03056 0.22032 0.03241 0.22188 0.03334 C 0.22539 0.03542 0.22709 0.03426 0.23021 0.03704 C 0.23125 0.03797 0.23203 0.03982 0.23334 0.04074 C 0.2349 0.04167 0.23672 0.0419 0.23855 0.04259 C 0.2405 0.04306 0.24271 0.04352 0.2448 0.04445 C 0.24688 0.04514 0.24987 0.04653 0.25209 0.04815 C 0.25547 0.05047 0.25886 0.05324 0.2625 0.05556 C 0.26355 0.05602 0.26459 0.05648 0.26563 0.05741 C 0.26667 0.05834 0.26758 0.06019 0.26875 0.06111 C 0.27279 0.06412 0.27487 0.06158 0.27917 0.06667 C 0.28008 0.06783 0.28112 0.06945 0.2823 0.07037 C 0.28425 0.07176 0.28659 0.07176 0.28855 0.07408 C 0.29571 0.08241 0.29232 0.07986 0.29792 0.08334 C 0.30625 0.09815 0.29532 0.08079 0.30521 0.09074 C 0.30638 0.0919 0.30703 0.09468 0.30834 0.0963 C 0.30951 0.09769 0.3112 0.09838 0.3125 0.1 C 0.31368 0.10139 0.31446 0.10371 0.31563 0.10556 C 0.31654 0.10695 0.31771 0.10764 0.31862 0.10926 C 0.3198 0.11088 0.32071 0.11297 0.32188 0.11482 C 0.32318 0.11667 0.32461 0.11829 0.32605 0.12037 C 0.32709 0.12199 0.328 0.12408 0.32917 0.12593 C 0.33008 0.12732 0.33125 0.12801 0.3323 0.12963 C 0.33568 0.13449 0.33503 0.13472 0.3375 0.14074 C 0.33841 0.14306 0.33959 0.1456 0.34063 0.14815 C 0.34128 0.14977 0.3418 0.15185 0.34271 0.15371 C 0.34362 0.15556 0.3448 0.15741 0.34584 0.15926 C 0.34675 0.16621 0.34662 0.16759 0.34896 0.17408 C 0.34948 0.1757 0.35339 0.18426 0.35417 0.18704 C 0.35495 0.19051 0.35495 0.19468 0.35625 0.19815 C 0.36211 0.21389 0.35495 0.19375 0.35938 0.20926 C 0.3599 0.21111 0.36068 0.21297 0.36146 0.21482 C 0.36172 0.21713 0.36198 0.21968 0.3625 0.22222 C 0.36302 0.22593 0.36394 0.2294 0.36459 0.23334 L 0.36667 0.24815 C 0.36693 0.25047 0.3668 0.25324 0.36771 0.25556 L 0.3698 0.26111 C 0.3724 0.29398 0.3694 0.25949 0.37188 0.28148 C 0.3737 0.29769 0.37188 0.28727 0.37396 0.29815 C 0.37422 0.30232 0.37448 0.30672 0.375 0.31111 C 0.37578 0.31945 0.37683 0.32639 0.37813 0.33519 C 0.37865 0.33912 0.38021 0.35093 0.38125 0.35371 L 0.38334 0.35926 C 0.38542 0.37801 0.38321 0.36065 0.38542 0.37408 C 0.38581 0.37639 0.38581 0.37894 0.38646 0.38148 C 0.39037 0.39769 0.38698 0.37685 0.38959 0.39259 C 0.38998 0.39491 0.39011 0.39746 0.39063 0.4 C 0.39089 0.40185 0.39128 0.40347 0.39167 0.40556 C 0.39206 0.40857 0.39271 0.41482 0.39271 0.41482 L 0.39271 0.41482 " pathEditMode="relative" ptsTypes="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-4.58333E-6 3.7037E-7 L -0.00937 -0.00371 C -0.01081 -0.0044 -0.01224 -0.00556 -0.01354 -0.00556 C -0.0237 -0.00556 -0.03372 -0.0044 -0.04375 -0.00371 C -0.04557 -0.00324 -0.04726 -0.00255 -0.04896 -0.00185 C -0.05039 -0.00139 -0.05182 -0.0007 -0.05312 3.7037E-7 C -0.05521 0.00069 -0.05742 0.00092 -0.05937 0.00185 C -0.06081 0.00231 -0.06224 0.00301 -0.06354 0.0037 C -0.06706 0.00486 -0.07057 0.00625 -0.07396 0.0074 C -0.08633 0.01088 -0.07513 0.0074 -0.08437 0.01111 C -0.0862 0.01157 -0.08789 0.01203 -0.08958 0.01296 C -0.0918 0.01389 -0.09375 0.01527 -0.09583 0.01666 C -0.09687 0.01713 -0.09791 0.01805 -0.09896 0.01852 L -0.10416 0.02037 C -0.10807 0.02477 -0.11094 0.02847 -0.11562 0.03148 L -0.11875 0.03333 C -0.12083 0.03889 -0.12057 0.03935 -0.12396 0.04259 C -0.125 0.04328 -0.12617 0.04328 -0.12708 0.04444 C -0.13789 0.05486 -0.12943 0.0493 -0.13646 0.0537 C -0.13789 0.05602 -0.13906 0.05902 -0.14062 0.06111 C -0.14153 0.06203 -0.14284 0.06203 -0.14375 0.06296 C -0.15195 0.07014 -0.14219 0.06365 -0.15 0.06852 C -0.15104 0.07037 -0.15208 0.07245 -0.15312 0.07407 C -0.15521 0.07662 -0.15937 0.08148 -0.15937 0.08148 C -0.16328 0.09166 -0.15937 0.08287 -0.16458 0.09074 C -0.16575 0.09236 -0.16666 0.09444 -0.16771 0.09629 C -0.16914 0.09815 -0.17083 0.09953 -0.17187 0.10185 C -0.17357 0.10509 -0.17526 0.10856 -0.17604 0.11296 C -0.17643 0.11481 -0.17643 0.1169 -0.17708 0.11852 C -0.17799 0.12014 -0.17916 0.12083 -0.18021 0.12222 C -0.18099 0.12407 -0.18151 0.12592 -0.18229 0.12777 C -0.18437 0.13148 -0.18698 0.13449 -0.18854 0.13889 C -0.18932 0.14074 -0.1901 0.14236 -0.19062 0.14444 C -0.19245 0.15046 -0.19088 0.15023 -0.19375 0.15555 C -0.19466 0.15694 -0.19583 0.15787 -0.19687 0.15926 C -0.19726 0.16157 -0.19739 0.16412 -0.19791 0.16666 C -0.19844 0.16852 -0.19935 0.17037 -0.2 0.17222 C -0.20091 0.17407 -0.20443 0.18217 -0.20521 0.18518 C -0.20573 0.1868 -0.2056 0.18912 -0.20625 0.19074 C -0.20716 0.19236 -0.20846 0.19282 -0.20937 0.19444 C -0.21055 0.19606 -0.21146 0.19815 -0.2125 0.2 C -0.21458 0.21041 -0.21224 0.20069 -0.21666 0.21111 C -0.21823 0.21458 -0.21914 0.21898 -0.22083 0.22222 C -0.22291 0.22592 -0.22552 0.22893 -0.22708 0.23333 L -0.23125 0.24444 L -0.23125 0.24444 " pathEditMode="relative" ptsTypes="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-4.79167E-6 0.00023 C 0.01407 0.11227 0.00248 0.0132 0.00105 0.31088 C 0.00092 0.36458 0.0004 0.41829 -4.79167E-6 0.47199 C 0.0004 0.49005 -0.00078 0.5081 0.00105 0.5257 C 0.00144 0.52894 0.00443 0.52917 0.00625 0.5294 C 0.00847 0.52986 0.01107 0.52523 0.0125 0.52384 C 0.01355 0.52315 0.01459 0.52269 0.01563 0.52199 C 0.01667 0.52014 0.01758 0.51806 0.01875 0.51644 C 0.02084 0.51389 0.02292 0.51158 0.025 0.50903 C 0.02605 0.50787 0.02735 0.50695 0.02813 0.50533 C 0.03243 0.49792 0.02995 0.50093 0.03542 0.49607 C 0.0362 0.49421 0.03659 0.49213 0.0375 0.49051 C 0.03842 0.48912 0.03985 0.48866 0.04063 0.48681 C 0.04232 0.48357 0.0431 0.47894 0.0448 0.4757 C 0.04584 0.47384 0.04714 0.47246 0.04792 0.47014 C 0.04961 0.46551 0.0504 0.45996 0.05209 0.45533 C 0.05287 0.45347 0.05365 0.45185 0.05417 0.44977 C 0.05912 0.43009 0.05365 0.44583 0.05834 0.4331 C 0.05873 0.43009 0.05886 0.42685 0.05938 0.42384 C 0.0599 0.42083 0.06081 0.41783 0.06146 0.41458 C 0.06472 0.39861 0.0625 0.40903 0.06459 0.39607 C 0.06485 0.39421 0.06537 0.39259 0.06563 0.39051 C 0.0668 0.38264 0.0668 0.37847 0.06771 0.37014 C 0.06797 0.36783 0.06849 0.36528 0.06875 0.36273 C 0.07123 0.33681 0.06849 0.35718 0.07084 0.34051 C 0.07266 0.27871 0.07266 0.29653 0.07084 0.20347 C 0.07084 0.20093 0.07019 0.19861 0.0698 0.19607 C 0.06823 0.18333 0.0698 0.19051 0.06667 0.1794 C 0.06628 0.1757 0.06602 0.17199 0.06563 0.16829 C 0.06524 0.16412 0.06498 0.15972 0.06459 0.15533 C 0.06277 0.13611 0.06446 0.15533 0.0625 0.13866 C 0.06068 0.12246 0.0625 0.13287 0.06042 0.12199 C 0.06003 0.11713 0.05873 0.09815 0.0573 0.09421 C 0.05665 0.09236 0.05573 0.09074 0.05521 0.08866 C 0.0543 0.08519 0.05443 0.08102 0.05313 0.07755 C 0.05248 0.0757 0.0517 0.07408 0.05105 0.07199 C 0.05053 0.07037 0.05053 0.06829 0.05 0.06644 C 0.04922 0.06389 0.04779 0.06181 0.04688 0.05903 C 0.04415 0.05116 0.04597 0.05093 0.04063 0.04607 C 0.03933 0.04514 0.0379 0.04491 0.03646 0.04421 C 0.03542 0.04306 0.03451 0.04167 0.03334 0.04051 C 0.03191 0.03935 0.02748 0.0375 0.02605 0.03681 L 0.01042 0.03866 C 0.0073 0.03912 0.00417 0.03982 0.00105 0.04051 C -4.79167E-6 0.04097 -0.00195 0.04236 -0.00195 0.04259 L -0.00195 0.04236 " pathEditMode="relative" rAng="0" ptsTypes="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8.14815E-6 L 4.79167E-6 -8.14815E-6 C 0.00208 -0.0044 0.00573 -0.00741 0.00625 -0.01297 C 0.00755 -0.03149 0.00573 -0.05024 0.00521 -0.06853 C 0.00508 -0.07107 0.00443 -0.07362 0.00417 -0.07593 C 0.00377 -0.07917 0.00338 -0.08218 0.00312 -0.08519 C 0.00234 -0.0926 0.00234 -0.10047 0.00104 -0.10741 C 0.00065 -0.10927 0.00013 -0.11112 4.79167E-6 -0.11297 C -0.00052 -0.11667 -0.00065 -0.12061 -0.00104 -0.12408 C -0.00261 -0.13728 -0.00313 -0.13843 -0.00521 -0.15001 C -0.0056 -0.15186 -0.0056 -0.15417 -0.00625 -0.15556 L -0.00938 -0.16297 C -0.01133 -0.18311 -0.00912 -0.16621 -0.0125 -0.18149 C -0.01628 -0.19839 -0.01237 -0.18751 -0.01771 -0.20001 C -0.01836 -0.20394 -0.01901 -0.20927 -0.01979 -0.21297 C -0.02044 -0.21552 -0.02136 -0.21806 -0.02188 -0.22038 C -0.02266 -0.22362 -0.02318 -0.22686 -0.02396 -0.22964 C -0.02461 -0.23172 -0.02552 -0.23334 -0.02604 -0.23519 C -0.02813 -0.2426 -0.02617 -0.24098 -0.02813 -0.25001 C -0.03425 -0.27825 -0.02995 -0.25278 -0.03646 -0.27593 C -0.03724 -0.27848 -0.03789 -0.28103 -0.03854 -0.28334 C -0.03919 -0.28542 -0.04011 -0.28704 -0.04063 -0.2889 C -0.04115 -0.29075 -0.04102 -0.29306 -0.04167 -0.29445 C -0.04245 -0.2963 -0.04375 -0.297 -0.04479 -0.29815 C -0.04557 -0.3007 -0.0461 -0.30348 -0.04688 -0.30556 C -0.04961 -0.31228 -0.05 -0.31019 -0.05313 -0.31482 C -0.0543 -0.31667 -0.05508 -0.31899 -0.05625 -0.32038 C -0.05716 -0.32153 -0.05847 -0.32153 -0.05938 -0.32223 C -0.06055 -0.32339 -0.06146 -0.32501 -0.0625 -0.32593 C -0.06393 -0.32732 -0.06537 -0.32848 -0.06667 -0.32964 C -0.06784 -0.33079 -0.06875 -0.33241 -0.06979 -0.33334 C -0.07083 -0.33427 -0.07188 -0.33473 -0.07292 -0.33519 C -0.07578 -0.33658 -0.07878 -0.33681 -0.08125 -0.3389 C -0.08268 -0.34028 -0.08399 -0.34167 -0.08542 -0.3426 C -0.0875 -0.34422 -0.08972 -0.34468 -0.09167 -0.3463 C -0.09453 -0.34885 -0.09701 -0.35302 -0.1 -0.35371 C -0.10677 -0.35556 -0.11094 -0.35626 -0.11771 -0.35927 C -0.11914 -0.35996 -0.12057 -0.36065 -0.12188 -0.36112 C -0.12396 -0.36204 -0.12617 -0.36228 -0.12813 -0.36297 C -0.12956 -0.36366 -0.13099 -0.36436 -0.13229 -0.36482 C -0.14518 -0.36945 -0.13307 -0.36436 -0.14271 -0.36853 L -0.28229 -0.36667 C -0.28347 -0.36667 -0.28438 -0.36528 -0.28542 -0.36482 C -0.2875 -0.36413 -0.28958 -0.36366 -0.29167 -0.36297 C -0.29271 -0.36181 -0.29375 -0.36019 -0.29479 -0.35927 C -0.29948 -0.35579 -0.29805 -0.35927 -0.30208 -0.35556 C -0.30326 -0.35464 -0.30417 -0.35278 -0.30521 -0.35186 C -0.30729 -0.35047 -0.31146 -0.34815 -0.31146 -0.34815 C -0.31289 -0.3463 -0.31432 -0.34445 -0.31563 -0.3426 C -0.31771 -0.34005 -0.31992 -0.33797 -0.32188 -0.33519 C -0.32708 -0.32848 -0.32461 -0.33149 -0.32917 -0.32593 C -0.33516 -0.31019 -0.32539 -0.33473 -0.3375 -0.31297 C -0.34115 -0.30672 -0.34037 -0.30741 -0.34479 -0.30186 C -0.34922 -0.29653 -0.35208 -0.29468 -0.35521 -0.28704 C -0.35625 -0.28496 -0.35651 -0.28195 -0.35729 -0.27964 C -0.3582 -0.27755 -0.35951 -0.27616 -0.36042 -0.27408 C -0.36159 -0.27177 -0.3625 -0.26922 -0.36354 -0.26667 C -0.36458 -0.26482 -0.36589 -0.2632 -0.36667 -0.26112 C -0.36823 -0.25765 -0.3694 -0.25371 -0.37083 -0.25001 C -0.37188 -0.24769 -0.37305 -0.24515 -0.37396 -0.2426 C -0.37552 -0.23913 -0.37708 -0.23565 -0.37813 -0.23149 C -0.37891 -0.22917 -0.37943 -0.2264 -0.38021 -0.22408 C -0.38112 -0.222 -0.38229 -0.22038 -0.38333 -0.21853 C -0.3849 -0.21089 -0.38555 -0.20649 -0.38854 -0.19815 C -0.38932 -0.1963 -0.39011 -0.19468 -0.39063 -0.1926 C -0.39115 -0.19098 -0.39128 -0.1889 -0.39167 -0.18704 C -0.39583 -0.17269 -0.39219 -0.19005 -0.39479 -0.17593 C -0.38867 -0.17246 -0.39453 -0.17454 -0.38542 -0.17778 C -0.38373 -0.17848 -0.38203 -0.17894 -0.38021 -0.17964 C -0.37917 -0.18033 -0.37826 -0.18103 -0.37708 -0.18149 C -0.37578 -0.18241 -0.37435 -0.18288 -0.37292 -0.18334 C -0.37188 -0.18473 -0.37097 -0.18612 -0.36979 -0.18704 C -0.36732 -0.18936 -0.36524 -0.18913 -0.3625 -0.19075 C -0.36107 -0.1919 -0.35977 -0.19353 -0.35833 -0.19445 C -0.35573 -0.19653 -0.35404 -0.19677 -0.35104 -0.19815 C -0.34896 -0.19931 -0.34675 -0.19978 -0.34479 -0.20186 C -0.34375 -0.20325 -0.34297 -0.2051 -0.34167 -0.20556 C -0.33932 -0.20695 -0.33685 -0.20672 -0.33438 -0.20741 C -0.33099 -0.20857 -0.32748 -0.20996 -0.32396 -0.21112 C -0.32227 -0.21181 -0.32044 -0.21181 -0.31875 -0.21297 C -0.31706 -0.21436 -0.3155 -0.21598 -0.31354 -0.21667 C -0.31055 -0.21806 -0.30729 -0.21806 -0.30417 -0.21853 C -0.30287 -0.21922 -0.30143 -0.21968 -0.3 -0.22038 C -0.29688 -0.222 -0.29636 -0.22315 -0.29271 -0.22408 C -0.28972 -0.22501 -0.28646 -0.22547 -0.28333 -0.22593 C -0.27227 -0.23403 -0.28503 -0.22593 -0.26875 -0.23149 C -0.26667 -0.23241 -0.26458 -0.23403 -0.2625 -0.23519 C -0.25964 -0.23704 -0.25625 -0.23658 -0.25313 -0.23704 C -0.24297 -0.24167 -0.25573 -0.23612 -0.24375 -0.24075 C -0.23919 -0.2426 -0.23958 -0.24306 -0.23438 -0.24445 C -0.23164 -0.24538 -0.22891 -0.24584 -0.22604 -0.2463 C -0.22396 -0.24769 -0.22201 -0.24978 -0.21979 -0.25001 C -0.21589 -0.25093 -0.20547 -0.25255 -0.20104 -0.25371 C -0.19974 -0.25417 -0.19831 -0.2551 -0.19688 -0.25556 C -0.19492 -0.25649 -0.19271 -0.25695 -0.19063 -0.25741 L -0.11146 -0.25556 C -0.10833 -0.25556 -0.10287 -0.25186 -0.1 -0.25001 C -0.09557 -0.24746 -0.09805 -0.24885 -0.09271 -0.2463 C -0.09167 -0.24515 -0.09076 -0.24353 -0.08958 -0.2426 C -0.08099 -0.23612 -0.08998 -0.2463 -0.08125 -0.23704 C -0.07917 -0.23496 -0.07735 -0.23172 -0.075 -0.22964 C -0.07227 -0.22732 -0.06888 -0.22616 -0.06667 -0.22223 C -0.05755 -0.20603 -0.06875 -0.22663 -0.06146 -0.21112 C -0.06055 -0.20927 -0.05938 -0.20765 -0.05833 -0.20556 C -0.05729 -0.20325 -0.05625 -0.2007 -0.05521 -0.19815 C -0.05456 -0.19653 -0.05404 -0.19445 -0.05313 -0.1926 C -0.04649 -0.17848 -0.05313 -0.19538 -0.04792 -0.18149 C -0.04597 -0.16737 -0.04857 -0.18056 -0.04375 -0.16853 C -0.04297 -0.16644 -0.04245 -0.16366 -0.04167 -0.16112 C -0.04115 -0.15927 -0.04037 -0.15765 -0.03958 -0.15556 C -0.03854 -0.15255 -0.0375 -0.14954 -0.03646 -0.1463 C -0.03581 -0.14399 -0.03529 -0.14144 -0.03438 -0.1389 C -0.0332 -0.13519 -0.03164 -0.13149 -0.03021 -0.12778 C -0.02956 -0.12593 -0.02852 -0.12454 -0.02813 -0.12223 C -0.02787 -0.12038 -0.02761 -0.11853 -0.02708 -0.11667 C -0.02552 -0.11019 -0.02513 -0.1095 -0.02292 -0.10371 C -0.0211 -0.09028 -0.02318 -0.10255 -0.01979 -0.0889 C -0.01732 -0.07825 -0.0207 -0.08866 -0.01667 -0.07778 C -0.01641 -0.07478 -0.01628 -0.07153 -0.01563 -0.06853 C -0.01524 -0.06644 -0.01406 -0.06528 -0.01354 -0.06297 C -0.00977 -0.04468 -0.01537 -0.06135 -0.01042 -0.04815 C -0.01029 -0.047 -0.00899 -0.03728 -0.00833 -0.03519 C -0.00794 -0.0338 -0.00703 -0.03288 -0.00625 -0.03149 L -0.00625 -0.03149 " pathEditMode="relative" ptsTypes="AAAAAAAAAAAAAAAAAAAAAAAAAAAAAAAAAAAAAAAAAAAAAAAAAAAAAAAAAAAA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" r="3543"/>
          <a:stretch/>
        </p:blipFill>
        <p:spPr>
          <a:xfrm>
            <a:off x="2877014" y="-55757"/>
            <a:ext cx="9314985" cy="5196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040" y="156117"/>
            <a:ext cx="5565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Назови домашних животных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/>
          <a:stretch/>
        </p:blipFill>
        <p:spPr>
          <a:xfrm>
            <a:off x="94040" y="666483"/>
            <a:ext cx="2185639" cy="1686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2" t="4543" r="16944" b="7077"/>
          <a:stretch/>
        </p:blipFill>
        <p:spPr>
          <a:xfrm>
            <a:off x="195146" y="2280969"/>
            <a:ext cx="1773044" cy="23863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3" r="36299" b="3413"/>
          <a:stretch/>
        </p:blipFill>
        <p:spPr>
          <a:xfrm flipH="1">
            <a:off x="1170878" y="4665172"/>
            <a:ext cx="1594624" cy="2163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18098" r="7404" b="13768"/>
          <a:stretch/>
        </p:blipFill>
        <p:spPr>
          <a:xfrm>
            <a:off x="2877014" y="4828479"/>
            <a:ext cx="4464205" cy="1951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516" y="5541565"/>
            <a:ext cx="1958897" cy="12383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 t="3864" r="12000" b="5316"/>
          <a:stretch/>
        </p:blipFill>
        <p:spPr>
          <a:xfrm>
            <a:off x="10474711" y="5140712"/>
            <a:ext cx="1717288" cy="17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2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125E-6 -3.33333E-6 L -8.125E-6 -3.33333E-6 C 0.00208 -0.00324 0.00442 -0.00602 0.00637 -0.00972 C 0.00703 -0.01111 0.00676 -0.01319 0.00729 -0.01458 C 0.00807 -0.01759 0.00989 -0.02384 0.01184 -0.02592 C 0.01757 -0.03287 0.01341 -0.02662 0.01822 -0.03078 C 0.01926 -0.03171 0.01992 -0.03333 0.02096 -0.03426 C 0.02617 -0.03842 0.02838 -0.03958 0.03281 -0.04236 C 0.03463 -0.04444 0.03619 -0.04791 0.03841 -0.04884 C 0.04661 -0.05254 0.04322 -0.05069 0.04843 -0.0537 C 0.05442 -0.06088 0.04791 -0.05416 0.06028 -0.05856 C 0.0651 -0.06018 0.06432 -0.0625 0.06848 -0.06504 C 0.07005 -0.06597 0.07161 -0.0662 0.07304 -0.06666 C 0.07968 -0.07546 0.07421 -0.06991 0.08593 -0.07315 C 0.08684 -0.07338 0.08775 -0.07453 0.08867 -0.07477 C 0.09101 -0.07546 0.09348 -0.07569 0.09596 -0.07639 C 0.10038 -0.07754 0.10012 -0.07801 0.10416 -0.07963 C 0.11692 -0.08472 0.09817 -0.07662 0.11614 -0.08449 C 0.11731 -0.08518 0.11848 -0.08588 0.11979 -0.08611 L 0.12525 -0.08773 C 0.12682 -0.08819 0.12825 -0.08912 0.12981 -0.08935 C 0.13255 -0.09004 0.13528 -0.09051 0.13801 -0.09097 C 0.14049 -0.09213 0.14283 -0.09352 0.14531 -0.09421 C 0.14895 -0.09537 0.15273 -0.09606 0.15637 -0.09745 C 0.15755 -0.09815 0.15872 -0.09884 0.16002 -0.09907 C 0.16301 -0.1 0.16614 -0.10023 0.16913 -0.10069 C 0.17161 -0.10139 0.17395 -0.10185 0.17643 -0.10231 L 0.34934 -0.10069 C 0.35025 -0.10069 0.35117 -0.09953 0.35208 -0.09907 C 0.35624 -0.09791 0.36067 -0.09768 0.36484 -0.09583 C 0.36614 -0.09537 0.36731 -0.09467 0.36848 -0.09421 C 0.37005 -0.09375 0.37161 -0.09328 0.37304 -0.09259 C 0.37408 -0.09236 0.37486 -0.09143 0.37578 -0.09097 C 0.37942 -0.08935 0.3832 -0.08866 0.38684 -0.08773 C 0.38919 -0.08634 0.39322 -0.08379 0.39596 -0.08287 C 0.39843 -0.08217 0.40091 -0.08194 0.40325 -0.08125 C 0.40481 -0.08078 0.40637 -0.08032 0.40781 -0.07963 C 0.40872 -0.07916 0.40963 -0.07824 0.41054 -0.07801 C 0.41301 -0.07731 0.41549 -0.07685 0.41796 -0.07639 C 0.41939 -0.07523 0.42083 -0.07384 0.42252 -0.07315 C 0.42512 -0.07222 0.42799 -0.07222 0.43072 -0.07153 C 0.43281 -0.07106 0.43502 -0.06944 0.4371 -0.06828 C 0.444 -0.06018 0.43528 -0.06967 0.44348 -0.06342 C 0.44453 -0.06273 0.44518 -0.06088 0.44622 -0.06018 C 0.44856 -0.05856 0.45364 -0.05694 0.45364 -0.05694 C 0.45976 -0.04953 0.45208 -0.0581 0.46184 -0.05046 C 0.469 -0.04467 0.46028 -0.04907 0.46731 -0.0456 C 0.46913 -0.04467 0.47187 -0.04375 0.47369 -0.04236 C 0.47617 -0.04028 0.47838 -0.03727 0.48098 -0.03588 C 0.48189 -0.03518 0.48294 -0.03472 0.48372 -0.03426 C 0.48502 -0.0331 0.48619 -0.03171 0.48736 -0.03078 C 0.48945 -0.02963 0.49166 -0.0287 0.49387 -0.02754 C 0.49479 -0.02708 0.4957 -0.02685 0.49661 -0.02592 C 0.49752 -0.02523 0.4983 -0.02361 0.49934 -0.02268 C 0.50195 -0.02083 0.50481 -0.01944 0.50755 -0.01782 C 0.50846 -0.01736 0.5095 -0.01713 0.51028 -0.0162 C 0.51614 -0.00995 0.51314 -0.01203 0.51939 -0.00972 C 0.52838 -0.00185 0.51718 -0.01157 0.5276 -0.00324 C 0.53242 0.00047 0.53046 -3.33333E-6 0.53593 0.00324 C 0.5371 0.00394 0.53841 0.00417 0.53958 0.00486 C 0.54114 0.00579 0.54257 0.00718 0.54413 0.0081 C 0.54505 0.0088 0.54596 0.00926 0.54687 0.00972 C 0.54804 0.01134 0.54921 0.0132 0.55051 0.01459 C 0.55234 0.01644 0.55742 0.01759 0.55872 0.01783 C 0.57148 0.02685 0.55585 0.01505 0.56705 0.02593 C 0.56848 0.02732 0.57005 0.02801 0.57161 0.02917 C 0.57252 0.03009 0.5733 0.03172 0.57434 0.03241 C 0.57512 0.03334 0.57617 0.03357 0.57708 0.03403 C 0.58828 0.04259 0.57421 0.03241 0.58346 0.04074 C 0.58437 0.04144 0.58528 0.04167 0.58619 0.04236 C 0.58684 0.04398 0.58723 0.04584 0.58801 0.04722 C 0.59088 0.05232 0.59557 0.05556 0.59895 0.05857 C 0.60025 0.05949 0.60169 0.05996 0.6026 0.06181 C 0.60351 0.06343 0.60429 0.06528 0.60546 0.06667 C 0.6065 0.06806 0.60794 0.06875 0.60911 0.06991 C 0.61002 0.07084 0.61093 0.07199 0.61184 0.07315 C 0.61301 0.07477 0.61419 0.07639 0.61549 0.07801 C 0.61731 0.08033 0.61939 0.08172 0.62096 0.08449 C 0.62538 0.09236 0.62317 0.08935 0.62734 0.09422 C 0.63072 0.10324 0.62734 0.0956 0.63189 0.10232 C 0.63645 0.10926 0.63255 0.10602 0.63736 0.10903 C 0.63867 0.11065 0.63997 0.11181 0.64101 0.11389 C 0.64518 0.12107 0.64036 0.11713 0.6457 0.12037 C 0.64687 0.12199 0.64817 0.12338 0.64934 0.12523 C 0.65755 0.13843 0.65247 0.13472 0.65846 0.1382 L 0.6621 0.14468 C 0.66301 0.1463 0.66367 0.14861 0.66484 0.14954 L 0.66848 0.15278 C 0.66939 0.15509 0.67005 0.15764 0.67122 0.15926 C 0.68137 0.17477 0.66809 0.14884 0.67851 0.16736 C 0.68359 0.17639 0.67877 0.17246 0.68411 0.17547 C 0.69505 0.19514 0.67942 0.16783 0.68958 0.1838 C 0.69114 0.18611 0.69231 0.18982 0.69413 0.1919 C 0.69596 0.19398 0.69804 0.1956 0.6996 0.19838 C 0.70299 0.20417 0.70195 0.20278 0.70598 0.2081 C 0.70689 0.20926 0.70794 0.20996 0.70872 0.21134 C 0.71002 0.21343 0.71093 0.21621 0.71236 0.21783 C 0.71328 0.21898 0.71432 0.21991 0.7151 0.22107 C 0.72382 0.23264 0.71627 0.22361 0.72252 0.23079 C 0.72695 0.24283 0.72096 0.22871 0.72799 0.23889 C 0.72877 0.24028 0.72903 0.24236 0.72981 0.24375 C 0.73059 0.24514 0.73163 0.24584 0.73255 0.24722 C 0.73385 0.24908 0.73489 0.25162 0.73619 0.25371 C 0.73762 0.25556 0.73932 0.25672 0.74075 0.25857 C 0.74153 0.25949 0.74192 0.26088 0.74257 0.26181 C 0.74348 0.26297 0.74453 0.26366 0.74531 0.26505 C 0.74661 0.2669 0.74752 0.26991 0.74895 0.27153 C 0.75169 0.27477 0.75234 0.275 0.75442 0.27963 C 0.7552 0.28102 0.75572 0.28287 0.75637 0.28449 C 0.75898 0.29121 0.75833 0.28959 0.76093 0.29422 C 0.76119 0.29584 0.76119 0.29769 0.76184 0.29908 C 0.76249 0.3007 0.76367 0.30116 0.76458 0.30232 C 0.76601 0.3044 0.76744 0.30764 0.76822 0.31042 C 0.76887 0.3132 0.76926 0.31621 0.77005 0.31875 C 0.77044 0.31991 0.77135 0.3206 0.77187 0.32199 C 0.77252 0.32338 0.77317 0.325 0.77369 0.32685 C 0.77434 0.32894 0.77499 0.33102 0.77551 0.33334 C 0.77591 0.33496 0.77604 0.33658 0.77643 0.3382 C 0.77708 0.34051 0.78033 0.34815 0.78098 0.34954 C 0.78359 0.36343 0.77994 0.34653 0.78372 0.35764 C 0.78424 0.35903 0.78424 0.36111 0.78463 0.3625 C 0.78567 0.36597 0.7871 0.36898 0.78828 0.37222 C 0.78893 0.37384 0.78971 0.37547 0.7901 0.37709 L 0.79296 0.38704 L 0.79296 0.38704 " pathEditMode="relative" ptsTypes="AAAAAAAA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-1.875E-6 0.00023 C 0.00235 -0.0037 0.00443 -0.0081 0.00716 -0.01111 C 0.00873 -0.01273 0.01068 -0.01204 0.01237 -0.01296 C 0.02214 -0.01713 0.00847 -0.01157 0.01862 -0.01852 C 0.02031 -0.01944 0.02214 -0.01967 0.02383 -0.02037 C 0.02709 -0.02315 0.03073 -0.02685 0.03425 -0.02778 C 0.03672 -0.02824 0.03919 -0.0287 0.04154 -0.02963 C 0.04297 -0.03009 0.0444 -0.03079 0.04571 -0.03148 C 0.04922 -0.03264 0.05274 -0.03356 0.05612 -0.03518 C 0.05755 -0.03565 0.05899 -0.03634 0.06029 -0.03704 C 0.06146 -0.0375 0.06237 -0.03842 0.06341 -0.03889 C 0.06654 -0.03981 0.06966 -0.04004 0.07279 -0.04074 C 0.07383 -0.0419 0.07487 -0.04352 0.07591 -0.04444 C 0.078 -0.04606 0.08008 -0.04676 0.08216 -0.04815 L 0.08841 -0.05185 L 0.09466 -0.05555 C 0.09571 -0.05625 0.09688 -0.05648 0.09779 -0.05741 C 0.09922 -0.05856 0.10052 -0.06042 0.10196 -0.06111 C 0.10547 -0.06273 0.10899 -0.06366 0.11237 -0.06481 C 0.1211 -0.06736 0.11654 -0.0662 0.12591 -0.06852 C 0.15235 -0.08426 0.1306 -0.07199 0.203 -0.06852 C 0.20482 -0.06852 0.20651 -0.06713 0.20821 -0.06667 C 0.21068 -0.06597 0.21315 -0.06551 0.2155 -0.06481 C 0.21849 -0.06296 0.21953 -0.06227 0.22279 -0.06111 C 0.22487 -0.06042 0.22696 -0.05995 0.22904 -0.05926 C 0.23086 -0.05856 0.23255 -0.0581 0.23425 -0.05741 C 0.23568 -0.05671 0.23711 -0.05602 0.23841 -0.05555 C 0.24089 -0.05463 0.24336 -0.0544 0.24571 -0.0537 C 0.24675 -0.05254 0.24779 -0.05092 0.24883 -0.05 C 0.25039 -0.04861 0.25482 -0.04676 0.25612 -0.04629 C 0.25716 -0.04491 0.25821 -0.04352 0.25925 -0.04259 C 0.26029 -0.04167 0.26146 -0.04167 0.26237 -0.04074 C 0.26459 -0.03842 0.26641 -0.03518 0.26862 -0.03333 C 0.27005 -0.03194 0.27149 -0.03102 0.27279 -0.02963 C 0.275 -0.02731 0.27904 -0.02222 0.27904 -0.02199 C 0.28073 -0.0162 0.28281 -0.0081 0.28529 -0.0037 C 0.28763 0.00046 0.28906 0.00232 0.2905 0.00741 C 0.29258 0.01482 0.29063 0.01227 0.29258 0.02037 C 0.29505 0.03079 0.29466 0.02176 0.29466 0.02986 L 0.29466 0.03009 " pathEditMode="relative" rAng="0" ptsTypes="AAAAAAAAAAAAAAAAAAAAAAAAAAAAAAAAAAA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3.33333E-6 2.59259E-6 C 0.00052 -0.00509 0.00143 -0.01736 0.00313 -0.02407 C 0.00365 -0.02662 0.0043 -0.02917 0.00521 -0.03148 C 0.00638 -0.03542 0.00794 -0.03889 0.00938 -0.04259 L 0.01146 -0.04815 C 0.01211 -0.05 0.0125 -0.05255 0.01354 -0.0537 L 0.01667 -0.05741 C 0.02084 -0.07245 0.01602 -0.05995 0.02188 -0.06667 C 0.02305 -0.06829 0.02383 -0.0706 0.025 -0.07222 C 0.02591 -0.07384 0.02709 -0.07477 0.02813 -0.07593 C 0.02865 -0.07662 0.03412 -0.08426 0.03542 -0.08518 C 0.03672 -0.08634 0.03815 -0.08657 0.03959 -0.08704 C 0.04167 -0.08958 0.04336 -0.09306 0.04584 -0.09444 L 0.05521 -0.1 L 0.06146 -0.1037 L 0.06459 -0.10556 C 0.06628 -0.10509 0.06901 -0.10671 0.06979 -0.1037 C 0.07084 -0.1 0.06914 -0.09514 0.06875 -0.09074 C 0.06784 -0.0831 0.06758 -0.08704 0.06563 -0.07963 C 0.06511 -0.07801 0.06511 -0.07593 0.06459 -0.07407 C 0.06367 -0.07153 0.0599 -0.06319 0.05834 -0.06111 C 0.05573 -0.05833 0.05274 -0.05625 0.05 -0.0537 L 0.04584 -0.05 C 0.04323 -0.04792 0.04128 -0.0456 0.03854 -0.04444 C 0.03646 -0.04375 0.03438 -0.04352 0.03229 -0.04259 C 0.03086 -0.04213 0.02943 -0.04143 0.02813 -0.04074 C 0.0263 -0.04028 0.02461 -0.03981 0.02292 -0.03889 C 0.02175 -0.03843 0.02084 -0.0375 0.01979 -0.03704 C 0.01667 -0.03634 0.01354 -0.03588 0.01042 -0.03518 C 0.00326 -0.03102 0.01107 -0.03542 -0.00208 -0.03148 C -0.0056 -0.03056 -0.00911 -0.02893 -0.0125 -0.02778 C -0.01458 -0.02731 -0.0168 -0.02685 -0.01875 -0.02593 C -0.02018 -0.02546 -0.02161 -0.02477 -0.02291 -0.02407 C -0.02851 -0.02222 -0.02734 -0.02222 -0.03021 -0.02222 L -0.03021 -0.02222 " pathEditMode="relative" ptsTypes="AAAAAAAAAAAAAAAAAAAAAAAAA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1667E-6 -6.66667E-6 L 5.41667E-6 -6.66667E-6 C -0.00039 -0.00556 -0.00039 -0.01135 -0.00104 -0.01666 C -0.00143 -0.01945 -0.0026 -0.02153 -0.00312 -0.02408 C -0.00364 -0.02663 -0.0039 -0.02917 -0.00416 -0.03149 C -0.0039 -0.04885 -0.00377 -0.06621 -0.00312 -0.08334 C -0.00312 -0.08542 -0.00247 -0.08704 -0.00208 -0.0889 C 0.00209 -0.11552 -0.00481 -0.07616 0.00105 -0.10371 C 0.00144 -0.10626 0.00157 -0.1088 0.00209 -0.11112 C 0.00261 -0.1139 0.00352 -0.11598 0.00417 -0.11853 C 0.00495 -0.12223 0.00521 -0.12616 0.00626 -0.12964 C 0.00691 -0.13218 0.00756 -0.13473 0.00834 -0.13704 C 0.00886 -0.13913 0.00977 -0.14075 0.01042 -0.1426 C 0.01081 -0.14445 0.01081 -0.14653 0.01146 -0.14816 C 0.01264 -0.15209 0.0142 -0.15556 0.01563 -0.15927 C 0.01628 -0.16112 0.01667 -0.16366 0.01771 -0.16482 L 0.02084 -0.16853 L 0.02501 -0.17964 C 0.02566 -0.18149 0.02618 -0.1838 0.02709 -0.18519 C 0.02839 -0.18774 0.02995 -0.18982 0.03126 -0.1926 C 0.03217 -0.19491 0.03243 -0.19792 0.03334 -0.20001 C 0.03412 -0.20232 0.03529 -0.20394 0.03646 -0.20556 C 0.03907 -0.2095 0.04284 -0.21158 0.0448 -0.21667 C 0.04545 -0.21853 0.04584 -0.22084 0.04688 -0.22223 C 0.04766 -0.22362 0.04896 -0.22339 0.05001 -0.22408 C 0.05756 -0.2301 0.05066 -0.2264 0.05834 -0.22964 C 0.06355 -0.22917 0.06876 -0.22894 0.07396 -0.22778 C 0.07761 -0.22709 0.08021 -0.2213 0.08334 -0.21853 C 0.08464 -0.21737 0.0862 -0.21644 0.08751 -0.21482 C 0.0892 -0.21274 0.09167 -0.20741 0.09271 -0.20371 C 0.0931 -0.20209 0.09323 -0.20001 0.09376 -0.19816 C 0.09428 -0.1963 0.09532 -0.19468 0.09584 -0.1926 C 0.09662 -0.18913 0.09792 -0.18149 0.09792 -0.18149 C 0.09753 -0.16482 0.09766 -0.14816 0.09688 -0.13149 C 0.09636 -0.12269 0.09206 -0.11343 0.09063 -0.10556 C 0.08868 -0.09538 0.09063 -0.10464 0.08751 -0.09445 C 0.08126 -0.07547 0.08998 -0.09931 0.0823 -0.07964 C 0.08073 -0.07616 0.08008 -0.0713 0.07813 -0.06853 C 0.0767 -0.06667 0.07514 -0.06528 0.07396 -0.06297 C 0.07305 -0.06158 0.07253 -0.05927 0.07188 -0.05741 C 0.0698 -0.05255 0.06797 -0.047 0.06563 -0.0426 C 0.06068 -0.03403 0.06394 -0.04052 0.06042 -0.03149 C 0.05938 -0.02917 0.05847 -0.02616 0.0573 -0.02408 C 0.05534 -0.0213 0.05105 -0.01666 0.05105 -0.01666 C 0.05027 -0.01482 0.04974 -0.01274 0.04896 -0.01112 C 0.04688 -0.00765 0.04519 -0.00718 0.04271 -0.00556 C 0.04193 -0.00371 0.04167 -0.00116 0.04063 -6.66667E-6 C 0.03803 0.00208 0.0323 0.0037 0.0323 0.0037 L 0.01146 0.00184 C 0.00821 0.00138 0.00183 0.00022 5.41667E-6 -6.66667E-6 Z " pathEditMode="relative" ptsTypes="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1.04167E-6 0.00023 C -0.00208 -0.00741 -0.00521 -0.01435 -0.00625 -0.02222 C -0.00664 -0.02477 -0.00677 -0.02732 -0.00729 -0.02963 C -0.00781 -0.03171 -0.00872 -0.03357 -0.00938 -0.03519 C -0.01029 -0.03727 -0.0138 -0.04537 -0.01458 -0.04815 C -0.01511 -0.05 -0.01524 -0.05208 -0.01563 -0.0537 C -0.01628 -0.05579 -0.01719 -0.05741 -0.01771 -0.05926 C -0.01823 -0.06111 -0.01823 -0.06319 -0.01875 -0.06482 C -0.02005 -0.06875 -0.02214 -0.07176 -0.02292 -0.07593 C -0.02331 -0.07778 -0.0237 -0.07963 -0.02396 -0.08148 C -0.02448 -0.08403 -0.02448 -0.08657 -0.025 -0.08889 C -0.02552 -0.09097 -0.02643 -0.09259 -0.02708 -0.09444 C -0.02956 -0.11134 -0.02839 -0.10463 -0.03021 -0.11482 C -0.02995 -0.13403 -0.02982 -0.15324 -0.02917 -0.17222 C -0.02917 -0.17477 -0.02865 -0.17732 -0.02813 -0.17963 C -0.02761 -0.18357 -0.02682 -0.18704 -0.02604 -0.19074 C -0.02526 -0.19537 -0.025 -0.19838 -0.02292 -0.20185 C -0.02214 -0.20347 -0.02096 -0.20463 -0.01979 -0.20556 C -0.01719 -0.2081 -0.01315 -0.20833 -0.01042 -0.20926 C -0.00573 -0.21111 -0.00651 -0.21111 -0.00208 -0.21482 C 0.00417 -0.21435 0.01042 -0.21435 0.01667 -0.21296 C 0.02239 -0.21181 0.022 -0.20972 0.02604 -0.20556 C 0.03724 -0.19421 0.02109 -0.21273 0.03646 -0.19444 C 0.03919 -0.1912 0.04049 -0.19028 0.04271 -0.18519 C 0.04414 -0.18171 0.04544 -0.17778 0.04687 -0.17407 L 0.04896 -0.16852 C 0.05143 -0.15069 0.05039 -0.1588 0.05208 -0.14444 C 0.05117 -0.11759 0.05208 -0.11944 0.05 -0.10185 C 0.04922 -0.0963 0.0487 -0.0919 0.04687 -0.08704 C 0.04596 -0.08495 0.04479 -0.08333 0.04375 -0.08148 C 0.04336 -0.07963 0.04323 -0.07778 0.04271 -0.07593 C 0.04141 -0.07222 0.03984 -0.06852 0.03854 -0.06482 C 0.0362 -0.0588 0.03242 -0.04861 0.03021 -0.04444 C 0.02917 -0.04259 0.02799 -0.04097 0.02708 -0.03889 C 0.02617 -0.03727 0.02578 -0.03519 0.025 -0.03333 C 0.02357 -0.03079 0.01875 -0.02107 0.01562 -0.01852 C 0.01419 -0.01759 0.01276 -0.01736 0.01146 -0.01667 C 0.01042 -0.01551 0.0095 -0.01389 0.00833 -0.01296 C 0.00664 -0.01204 0.00482 -0.01204 0.00312 -0.01111 C 0.00234 -0.01088 0.00169 -0.00995 0.00104 -0.00926 L 0.00104 -0.00903 " pathEditMode="relative" rAng="0" ptsTypes="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23 L 6.25E-7 0.00023 C 0.00104 -0.00464 0.00221 -0.0095 0.00312 -0.01459 C 0.00351 -0.01737 0.00416 -0.02061 0.00416 -0.02385 C 0.00416 -0.06204 0.00364 -0.10024 0.00312 -0.13843 C 0.00299 -0.14352 0.00182 -0.14862 0.00104 -0.15325 C 0.00065 -0.1595 0.00052 -0.16575 6.25E-7 -0.172 C -0.00052 -0.1757 -0.00144 -0.1794 -0.00209 -0.18288 C -0.00248 -0.18496 -0.003 -0.18658 -0.00313 -0.18843 C -0.00391 -0.19584 -0.00443 -0.20348 -0.00521 -0.21065 C -0.0056 -0.21389 -0.00599 -0.2169 -0.00625 -0.21991 C -0.00664 -0.22362 -0.0069 -0.22755 -0.00729 -0.23126 C -0.00925 -0.24839 -0.00743 -0.2301 -0.00938 -0.24422 C -0.0099 -0.24723 -0.01016 -0.25024 -0.01042 -0.25348 C -0.01081 -0.25695 -0.0112 -0.26089 -0.01146 -0.26436 C -0.01224 -0.27061 -0.01302 -0.27686 -0.01354 -0.28288 C -0.01498 -0.29792 -0.01394 -0.29052 -0.01667 -0.3051 C -0.01706 -0.30695 -0.01719 -0.30903 -0.01771 -0.31089 C -0.01849 -0.31251 -0.0194 -0.31436 -0.01979 -0.31621 C -0.02071 -0.31991 -0.0211 -0.32385 -0.02188 -0.32732 C -0.02266 -0.33056 -0.02331 -0.33357 -0.02396 -0.33658 C -0.02435 -0.33843 -0.02461 -0.34052 -0.025 -0.34214 C -0.02565 -0.34422 -0.02657 -0.34584 -0.02709 -0.34769 C -0.02761 -0.34954 -0.02774 -0.35163 -0.02813 -0.35325 C -0.02943 -0.35834 -0.03138 -0.36297 -0.03229 -0.36806 C -0.03503 -0.38218 -0.03138 -0.36482 -0.03542 -0.37917 C -0.03594 -0.38102 -0.03594 -0.38311 -0.03646 -0.38473 C -0.04063 -0.39769 -0.04206 -0.39028 -0.04584 -0.41065 C -0.04779 -0.42107 -0.04584 -0.41181 -0.04896 -0.42177 C -0.04974 -0.42431 -0.05026 -0.42709 -0.05104 -0.42917 C -0.05196 -0.43149 -0.05313 -0.43288 -0.05417 -0.43496 C -0.05625 -0.44584 -0.05391 -0.43496 -0.05834 -0.44769 C -0.05925 -0.45024 -0.05977 -0.45278 -0.06042 -0.4551 C -0.06107 -0.45718 -0.06198 -0.4588 -0.0625 -0.46089 C -0.06302 -0.46251 -0.06302 -0.46459 -0.06354 -0.46621 C -0.06446 -0.46852 -0.06563 -0.46991 -0.06667 -0.472 C -0.06862 -0.48172 -0.06654 -0.47385 -0.07084 -0.48311 C -0.07878 -0.50001 -0.06459 -0.47362 -0.07709 -0.49584 C -0.07917 -0.50672 -0.07657 -0.49677 -0.08125 -0.50533 C -0.08216 -0.50672 -0.08269 -0.50903 -0.08334 -0.51065 C -0.08438 -0.5132 -0.08529 -0.51598 -0.08646 -0.51806 C -0.08737 -0.51968 -0.08854 -0.52061 -0.08959 -0.52177 C -0.09388 -0.53334 -0.0892 -0.52223 -0.09479 -0.53126 C -0.09701 -0.53473 -0.09896 -0.53866 -0.10104 -0.54237 C -0.10209 -0.54399 -0.103 -0.5463 -0.10417 -0.54769 C -0.1069 -0.55093 -0.11198 -0.55672 -0.11459 -0.56089 C -0.11576 -0.56251 -0.11667 -0.56459 -0.11771 -0.56621 C -0.11875 -0.56783 -0.12006 -0.56852 -0.12084 -0.56991 C -0.12578 -0.57871 -0.12201 -0.57593 -0.12709 -0.58288 L -0.13646 -0.59399 C -0.1375 -0.59538 -0.13881 -0.5963 -0.13959 -0.59769 C -0.14063 -0.59954 -0.14167 -0.60163 -0.14271 -0.60325 C -0.14974 -0.61366 -0.14219 -0.59677 -0.15417 -0.61806 C -0.15625 -0.62177 -0.15782 -0.62686 -0.16042 -0.62917 C -0.16745 -0.63542 -0.16914 -0.63635 -0.175 -0.64399 C -0.17813 -0.64815 -0.18229 -0.65394 -0.18542 -0.65695 C -0.18711 -0.65857 -0.18907 -0.65927 -0.19063 -0.66065 C -0.1918 -0.66181 -0.19271 -0.66343 -0.19375 -0.66436 C -0.19519 -0.66575 -0.19662 -0.6669 -0.19792 -0.66806 C -0.20157 -0.67177 -0.20495 -0.67547 -0.20834 -0.67917 C -0.21016 -0.68102 -0.21198 -0.68264 -0.21354 -0.68473 C -0.21498 -0.68658 -0.21628 -0.68889 -0.21771 -0.69028 C -0.22448 -0.69677 -0.22474 -0.69491 -0.23125 -0.69954 C -0.23282 -0.7007 -0.23399 -0.70232 -0.23542 -0.70325 C -0.2375 -0.70487 -0.23972 -0.70556 -0.24167 -0.70695 C -0.24362 -0.70857 -0.24519 -0.71089 -0.24688 -0.71251 C -0.26368 -0.72848 -0.25157 -0.7169 -0.2625 -0.72547 C -0.26797 -0.72987 -0.26576 -0.7294 -0.27188 -0.73288 C -0.27331 -0.7338 -0.27474 -0.73427 -0.27604 -0.73473 C -0.27813 -0.73727 -0.28008 -0.74052 -0.28229 -0.74214 C -0.28399 -0.74352 -0.28594 -0.74306 -0.2875 -0.74399 C -0.28907 -0.74491 -0.29024 -0.74677 -0.29167 -0.74769 C -0.29375 -0.74931 -0.29584 -0.75047 -0.29792 -0.75139 C -0.29935 -0.75232 -0.30078 -0.75232 -0.30209 -0.75325 C -0.3043 -0.75487 -0.30625 -0.75741 -0.30834 -0.7588 C -0.31042 -0.76042 -0.31263 -0.76089 -0.31459 -0.76251 C -0.31719 -0.76482 -0.3194 -0.76806 -0.32188 -0.76991 C -0.32422 -0.77177 -0.32683 -0.77223 -0.32917 -0.77362 C -0.33138 -0.77524 -0.33334 -0.77778 -0.33542 -0.77917 C -0.34753 -0.78727 -0.34245 -0.78288 -0.35104 -0.78658 C -0.35352 -0.78774 -0.35599 -0.78936 -0.35834 -0.79028 C -0.36042 -0.79121 -0.3625 -0.79167 -0.36459 -0.79214 L -0.37917 -0.79584 C -0.39037 -0.80255 -0.38086 -0.79746 -0.39584 -0.80325 C -0.3987 -0.8044 -0.40144 -0.80602 -0.40417 -0.80695 C -0.40925 -0.80903 -0.41133 -0.8095 -0.41667 -0.81065 L -0.46563 -0.8088 C -0.46706 -0.8088 -0.46849 -0.80764 -0.46979 -0.80695 C -0.47188 -0.80626 -0.47409 -0.80602 -0.47604 -0.8051 C -0.47722 -0.80487 -0.47826 -0.80417 -0.47917 -0.80325 C -0.48269 -0.80093 -0.48607 -0.79815 -0.48959 -0.79584 C -0.50196 -0.78866 -0.48985 -0.79653 -0.50209 -0.78658 C -0.50313 -0.78589 -0.5043 -0.78565 -0.50521 -0.78473 C -0.50743 -0.78311 -0.50938 -0.78079 -0.51146 -0.77917 C -0.51354 -0.77778 -0.51576 -0.77686 -0.51771 -0.77547 C -0.51953 -0.77454 -0.52123 -0.77315 -0.52292 -0.77177 C -0.52435 -0.77084 -0.52565 -0.76899 -0.52709 -0.76806 C -0.52878 -0.76714 -0.5306 -0.7669 -0.53229 -0.76621 C -0.53581 -0.76204 -0.53946 -0.75811 -0.54271 -0.75325 C -0.54453 -0.75093 -0.54623 -0.74839 -0.54792 -0.74584 C -0.55196 -0.74075 -0.55482 -0.73843 -0.55834 -0.73288 C -0.57032 -0.71482 -0.55391 -0.73913 -0.56354 -0.72177 C -0.56446 -0.72038 -0.56563 -0.71945 -0.56667 -0.71806 C -0.57292 -0.70186 -0.56354 -0.72547 -0.57292 -0.70695 C -0.57565 -0.70186 -0.58021 -0.69028 -0.58021 -0.69028 C -0.58177 -0.68264 -0.58243 -0.67825 -0.58542 -0.66991 C -0.58737 -0.66505 -0.58959 -0.65996 -0.58959 -0.65325 L -0.58959 -0.64584 L -0.58959 -0.64584 " pathEditMode="relative" ptsTypes="AAAAAAAAAAAAAAAAAAAAAAA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gslide.ru/images/12/11685/831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" y="-597878"/>
            <a:ext cx="12192000" cy="792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7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</Words>
  <Application>Microsoft Office PowerPoint</Application>
  <PresentationFormat>Произвольный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Березка</dc:creator>
  <cp:lastModifiedBy>User</cp:lastModifiedBy>
  <cp:revision>14</cp:revision>
  <dcterms:created xsi:type="dcterms:W3CDTF">2016-04-11T10:06:11Z</dcterms:created>
  <dcterms:modified xsi:type="dcterms:W3CDTF">2016-04-11T20:05:02Z</dcterms:modified>
</cp:coreProperties>
</file>